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D:\Dropbox\RYE%202016-17&#24180;&#24230;%20PP%20Sign\2016-17&#24180;&#24230;&#20844;&#25991;\&#21312;&#36774;&#20844;&#25991;&#31532;2016144&#34399;%20&#38263;&#26399;&#20132;&#25563;&#19968;&#33324;&#29983;\&#21312;&#36774;&#20844;&#25991;&#31532;2016144&#34399;&#38468;&#20214;(&#19977;)-&#25509;&#24453;&#31038;&#21450;&#39015;&#21839;RYE&#35215;&#21063;&#25215;&#35582;&#26360;.pdf" TargetMode="External"/><Relationship Id="rId2" Type="http://schemas.openxmlformats.org/officeDocument/2006/relationships/hyperlink" Target="file:///D:\Dropbox\RYE%202016-17&#24180;&#24230;%20PP%20Sign\2016-17&#24180;&#24230;&#20844;&#25991;\&#21312;&#36774;&#20844;&#25991;&#31532;2016144&#34399;%20&#38263;&#26399;&#20132;&#25563;&#19968;&#33324;&#29983;\&#21312;&#36774;&#20844;&#25991;&#31532;2016144&#34399;&#38468;&#20214;(&#20108;)-&#25509;&#24453;&#23478;&#24237;RYE&#35215;&#21063;&#25215;&#35582;&#26360;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D:\Dropbox\RYE%202016-17&#24180;&#24230;%20PP%20Sign\2016-17&#24180;&#24230;&#20844;&#25991;\&#21312;&#36774;&#20844;&#25991;&#31532;2016144&#34399;%20&#38263;&#26399;&#20132;&#25563;&#19968;&#33324;&#29983;\&#21312;&#36774;&#20844;&#25991;&#31532;2016144&#34399;&#38468;&#20214;(&#22235;)-2017-2018&#24180;&#24230;&#38738;&#23569;&#24180;&#38263;&#26399;&#20132;&#25563;&#27966;&#36963;&#29983;&#20013;&#25991;&#30003;&#35531;&#34920;&#26684;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Dropbox\RYE%202016-17&#24180;&#24230;%20PP%20Sign\2016-17&#24180;&#24230;&#20844;&#25991;\&#21312;&#36774;&#20844;&#25991;&#31532;2016145&#34399;%20&#30701;&#26399;&#20132;&#25563;\&#21312;&#36774;&#20844;&#25991;&#31532;2016145&#34399;&#38468;&#20214;(&#19968;)-%202017-2018&#24180;&#24230;&#30701;&#26399;&#20132;&#25563;&#27966;&#36963;&#29983;&#20013;&#25991;&#30003;&#35531;&#34920;&#26684;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36328;&#22320;&#21312;-&#25509;&#24453;&#31038;&#21516;&#24847;&#26360;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89214" y="3355596"/>
            <a:ext cx="8358420" cy="1421785"/>
          </a:xfrm>
        </p:spPr>
        <p:txBody>
          <a:bodyPr/>
          <a:lstStyle/>
          <a:p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RYE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徵選申請表格注意事項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039638" cy="1126283"/>
          </a:xfrm>
        </p:spPr>
        <p:txBody>
          <a:bodyPr/>
          <a:lstStyle/>
          <a:p>
            <a:pPr algn="r">
              <a:lnSpc>
                <a:spcPct val="200000"/>
              </a:lnSpc>
              <a:spcBef>
                <a:spcPts val="5000"/>
              </a:spcBef>
            </a:pPr>
            <a:r>
              <a:rPr lang="zh-TW" alt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主講人：劉漢青</a:t>
            </a:r>
            <a:r>
              <a:rPr lang="en-US" altLang="zh-TW" b="1" dirty="0" err="1">
                <a:solidFill>
                  <a:schemeClr val="tx1"/>
                </a:solidFill>
                <a:latin typeface="Calibri" panose="020F0502020204030204" pitchFamily="34" charset="0"/>
              </a:rPr>
              <a:t>Matlie</a:t>
            </a:r>
            <a:endParaRPr lang="en-US" altLang="zh-TW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r">
              <a:lnSpc>
                <a:spcPct val="150000"/>
              </a:lnSpc>
              <a:spcBef>
                <a:spcPts val="5000"/>
              </a:spcBef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945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大綱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1905000"/>
            <a:ext cx="7687302" cy="3777622"/>
          </a:xfrm>
        </p:spPr>
        <p:txBody>
          <a:bodyPr/>
          <a:lstStyle/>
          <a:p>
            <a:r>
              <a:rPr lang="zh-TW" altLang="en-US" sz="3200" dirty="0"/>
              <a:t>長期交換生中文申請書導讀</a:t>
            </a:r>
            <a:r>
              <a:rPr lang="en-US" altLang="zh-TW" sz="3200" dirty="0"/>
              <a:t>&amp;</a:t>
            </a:r>
            <a:r>
              <a:rPr lang="zh-TW" altLang="en-US" sz="3200" dirty="0"/>
              <a:t>注意事項</a:t>
            </a:r>
            <a:endParaRPr lang="en-US" altLang="zh-TW" sz="3200" dirty="0"/>
          </a:p>
          <a:p>
            <a:r>
              <a:rPr lang="zh-TW" altLang="en-US" sz="3200" dirty="0"/>
              <a:t>短期交換生中文申請書導讀</a:t>
            </a:r>
            <a:r>
              <a:rPr lang="en-US" altLang="zh-TW" sz="3200" dirty="0"/>
              <a:t>&amp;</a:t>
            </a:r>
            <a:r>
              <a:rPr lang="zh-TW" altLang="en-US" sz="3200" dirty="0"/>
              <a:t>注意事項</a:t>
            </a:r>
            <a:endParaRPr lang="en-US" altLang="zh-TW" sz="3200" dirty="0"/>
          </a:p>
          <a:p>
            <a:r>
              <a:rPr lang="en-US" altLang="zh-TW" sz="3200" dirty="0"/>
              <a:t>16-17</a:t>
            </a:r>
            <a:r>
              <a:rPr lang="zh-TW" altLang="en-US" sz="3200" dirty="0"/>
              <a:t>年度 </a:t>
            </a:r>
            <a:r>
              <a:rPr lang="en-US" altLang="zh-TW" sz="3200" dirty="0"/>
              <a:t>Inbound </a:t>
            </a:r>
            <a:r>
              <a:rPr lang="zh-TW" altLang="en-US" sz="3200" dirty="0"/>
              <a:t>學生活動</a:t>
            </a:r>
            <a:endParaRPr lang="en-US" altLang="zh-TW" sz="3200" dirty="0"/>
          </a:p>
          <a:p>
            <a:r>
              <a:rPr lang="zh-TW" altLang="en-US" sz="3200" dirty="0"/>
              <a:t>跨地區旅行申請</a:t>
            </a:r>
            <a:endParaRPr lang="en-US" altLang="zh-TW" sz="3200" dirty="0"/>
          </a:p>
          <a:p>
            <a:r>
              <a:rPr lang="zh-TW" altLang="en-US" sz="3200" dirty="0"/>
              <a:t>延期歸國申請</a:t>
            </a:r>
            <a:endParaRPr lang="en-US" altLang="zh-TW" sz="3200" dirty="0"/>
          </a:p>
          <a:p>
            <a:r>
              <a:rPr lang="zh-TW" altLang="en-US" sz="3200" dirty="0"/>
              <a:t>經驗分享</a:t>
            </a:r>
            <a:r>
              <a:rPr lang="en-US" altLang="zh-TW" sz="3200" dirty="0"/>
              <a:t>(</a:t>
            </a:r>
            <a:r>
              <a:rPr lang="zh-TW" altLang="en-US" sz="3200" dirty="0"/>
              <a:t>羅東西區社、大漢溪社</a:t>
            </a:r>
            <a:r>
              <a:rPr lang="en-US" altLang="zh-TW" sz="3200" dirty="0"/>
              <a:t>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210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長期交換生中文申請書導讀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</a:rPr>
              <a:t>&amp;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1546369"/>
            <a:ext cx="7801035" cy="4376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>
                <a:latin typeface="+mj-ea"/>
                <a:ea typeface="+mj-ea"/>
              </a:rPr>
              <a:t>重要日程</a:t>
            </a:r>
            <a:endParaRPr lang="en-US" altLang="zh-TW" sz="2400" b="1" dirty="0">
              <a:latin typeface="+mj-ea"/>
              <a:ea typeface="+mj-ea"/>
            </a:endParaRPr>
          </a:p>
          <a:p>
            <a:r>
              <a:rPr lang="zh-TW" altLang="en-US" dirty="0"/>
              <a:t>報名截止日期：</a:t>
            </a:r>
            <a:r>
              <a:rPr lang="en-US" altLang="zh-TW" dirty="0"/>
              <a:t>2016</a:t>
            </a:r>
            <a:r>
              <a:rPr lang="zh-TW" altLang="en-US" dirty="0"/>
              <a:t>年</a:t>
            </a:r>
            <a:r>
              <a:rPr lang="en-US" altLang="zh-TW" dirty="0"/>
              <a:t>8</a:t>
            </a:r>
            <a:r>
              <a:rPr lang="zh-TW" altLang="en-US" dirty="0"/>
              <a:t>月</a:t>
            </a:r>
            <a:r>
              <a:rPr lang="en-US" altLang="zh-TW" dirty="0"/>
              <a:t>31</a:t>
            </a:r>
            <a:r>
              <a:rPr lang="zh-TW" altLang="en-US" dirty="0"/>
              <a:t>日</a:t>
            </a:r>
            <a:r>
              <a:rPr lang="en-US" altLang="zh-TW" dirty="0"/>
              <a:t>(</a:t>
            </a:r>
            <a:r>
              <a:rPr lang="zh-TW" altLang="en-US" dirty="0"/>
              <a:t>以郵戳為憑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派遣社講習會：</a:t>
            </a:r>
            <a:r>
              <a:rPr lang="en-US" altLang="zh-TW" dirty="0"/>
              <a:t>2016</a:t>
            </a:r>
            <a:r>
              <a:rPr lang="zh-TW" altLang="en-US" dirty="0"/>
              <a:t>年</a:t>
            </a:r>
            <a:r>
              <a:rPr lang="en-US" altLang="zh-TW" dirty="0"/>
              <a:t>9</a:t>
            </a:r>
            <a:r>
              <a:rPr lang="zh-TW" altLang="en-US" dirty="0"/>
              <a:t>月</a:t>
            </a:r>
            <a:r>
              <a:rPr lang="en-US" altLang="zh-TW" dirty="0"/>
              <a:t>11</a:t>
            </a:r>
            <a:r>
              <a:rPr lang="zh-TW" altLang="en-US" dirty="0"/>
              <a:t>日</a:t>
            </a:r>
            <a:r>
              <a:rPr lang="en-US" altLang="zh-TW" dirty="0"/>
              <a:t>(</a:t>
            </a:r>
            <a:r>
              <a:rPr lang="zh-TW" altLang="en-US" dirty="0"/>
              <a:t>星期日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zh-TW" altLang="en-US" dirty="0"/>
              <a:t>                    地點：輔仁大學</a:t>
            </a:r>
            <a:endParaRPr lang="en-US" altLang="zh-TW" dirty="0"/>
          </a:p>
          <a:p>
            <a:r>
              <a:rPr lang="zh-TW" altLang="en-US" dirty="0"/>
              <a:t>派遣學生徵選：</a:t>
            </a:r>
            <a:r>
              <a:rPr lang="en-US" altLang="zh-TW" dirty="0"/>
              <a:t>2016</a:t>
            </a:r>
            <a:r>
              <a:rPr lang="zh-TW" altLang="en-US" dirty="0"/>
              <a:t>年</a:t>
            </a:r>
            <a:r>
              <a:rPr lang="en-US" altLang="zh-TW" dirty="0"/>
              <a:t>9</a:t>
            </a:r>
            <a:r>
              <a:rPr lang="zh-TW" altLang="en-US" dirty="0"/>
              <a:t>月</a:t>
            </a:r>
            <a:r>
              <a:rPr lang="en-US" altLang="zh-TW" dirty="0"/>
              <a:t>17</a:t>
            </a:r>
            <a:r>
              <a:rPr lang="zh-TW" altLang="en-US" dirty="0"/>
              <a:t>日</a:t>
            </a:r>
            <a:r>
              <a:rPr lang="en-US" altLang="zh-TW" dirty="0"/>
              <a:t>(</a:t>
            </a:r>
            <a:r>
              <a:rPr lang="zh-TW" altLang="en-US" dirty="0"/>
              <a:t>星期六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zh-TW" altLang="en-US" dirty="0"/>
              <a:t>                    地點：致理科技大學</a:t>
            </a:r>
            <a:endParaRPr lang="en-US" altLang="zh-TW" dirty="0"/>
          </a:p>
          <a:p>
            <a:r>
              <a:rPr lang="zh-TW" altLang="en-US" dirty="0"/>
              <a:t>申請需求文件：</a:t>
            </a:r>
            <a:endParaRPr lang="en-US" altLang="zh-TW" dirty="0"/>
          </a:p>
          <a:p>
            <a:pPr marL="720000">
              <a:buFont typeface="+mj-lt"/>
              <a:buAutoNum type="arabicPeriod"/>
            </a:pPr>
            <a:r>
              <a:rPr lang="zh-TW" altLang="en-US" dirty="0">
                <a:solidFill>
                  <a:srgbClr val="002060"/>
                </a:solidFill>
                <a:hlinkClick r:id="rId2" action="ppaction://hlinkfile"/>
              </a:rPr>
              <a:t>規則承諾書</a:t>
            </a:r>
            <a:r>
              <a:rPr lang="en-US" altLang="zh-TW" dirty="0">
                <a:solidFill>
                  <a:srgbClr val="002060"/>
                </a:solidFill>
                <a:hlinkClick r:id="rId2" action="ppaction://hlinkfile"/>
              </a:rPr>
              <a:t>_</a:t>
            </a:r>
            <a:r>
              <a:rPr lang="zh-TW" altLang="en-US" dirty="0">
                <a:solidFill>
                  <a:srgbClr val="002060"/>
                </a:solidFill>
                <a:hlinkClick r:id="rId2" action="ppaction://hlinkfile"/>
              </a:rPr>
              <a:t>接待家庭</a:t>
            </a:r>
            <a:endParaRPr lang="en-US" altLang="zh-TW" dirty="0">
              <a:solidFill>
                <a:srgbClr val="002060"/>
              </a:solidFill>
            </a:endParaRPr>
          </a:p>
          <a:p>
            <a:pPr marL="720000">
              <a:buFont typeface="+mj-lt"/>
              <a:buAutoNum type="arabicPeriod"/>
            </a:pPr>
            <a:r>
              <a:rPr lang="zh-TW" altLang="en-US" dirty="0">
                <a:solidFill>
                  <a:srgbClr val="002060"/>
                </a:solidFill>
                <a:hlinkClick r:id="rId3" action="ppaction://hlinkfile"/>
              </a:rPr>
              <a:t>規則承諾書</a:t>
            </a:r>
            <a:r>
              <a:rPr lang="en-US" altLang="zh-TW" dirty="0">
                <a:solidFill>
                  <a:srgbClr val="002060"/>
                </a:solidFill>
                <a:hlinkClick r:id="rId3" action="ppaction://hlinkfile"/>
              </a:rPr>
              <a:t>_</a:t>
            </a:r>
            <a:r>
              <a:rPr lang="zh-TW" altLang="en-US" dirty="0">
                <a:solidFill>
                  <a:srgbClr val="002060"/>
                </a:solidFill>
                <a:hlinkClick r:id="rId3" action="ppaction://hlinkfile"/>
              </a:rPr>
              <a:t>接待社</a:t>
            </a:r>
            <a:r>
              <a:rPr lang="en-US" altLang="zh-TW" dirty="0">
                <a:solidFill>
                  <a:srgbClr val="002060"/>
                </a:solidFill>
                <a:hlinkClick r:id="rId3" action="ppaction://hlinkfile"/>
              </a:rPr>
              <a:t>&amp;</a:t>
            </a:r>
            <a:r>
              <a:rPr lang="zh-TW" altLang="en-US" dirty="0">
                <a:solidFill>
                  <a:srgbClr val="002060"/>
                </a:solidFill>
                <a:hlinkClick r:id="rId3" action="ppaction://hlinkfile"/>
              </a:rPr>
              <a:t>顧問</a:t>
            </a:r>
            <a:endParaRPr lang="en-US" altLang="zh-TW" dirty="0">
              <a:solidFill>
                <a:srgbClr val="002060"/>
              </a:solidFill>
            </a:endParaRPr>
          </a:p>
          <a:p>
            <a:pPr marL="720000">
              <a:buFont typeface="+mj-lt"/>
              <a:buAutoNum type="arabicPeriod"/>
            </a:pPr>
            <a:r>
              <a:rPr lang="zh-TW" altLang="en-US" dirty="0">
                <a:solidFill>
                  <a:srgbClr val="002060"/>
                </a:solidFill>
                <a:hlinkClick r:id="rId4" action="ppaction://hlinkfile"/>
              </a:rPr>
              <a:t>中文申請表格</a:t>
            </a:r>
            <a:endParaRPr lang="en-US" altLang="zh-TW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zh-TW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9091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短期交換生中文申請書導讀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</a:rPr>
              <a:t>&amp;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注意事項</a:t>
            </a:r>
            <a:br>
              <a:rPr lang="en-US" altLang="zh-TW" dirty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1905000"/>
            <a:ext cx="7775868" cy="377762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400" b="1" dirty="0">
                <a:latin typeface="+mj-ea"/>
              </a:rPr>
              <a:t>重要日程</a:t>
            </a:r>
            <a:endParaRPr lang="en-US" altLang="zh-TW" sz="2400" b="1" dirty="0">
              <a:latin typeface="+mj-ea"/>
            </a:endParaRPr>
          </a:p>
          <a:p>
            <a:r>
              <a:rPr lang="zh-TW" altLang="en-US" dirty="0"/>
              <a:t>報名截止日期：</a:t>
            </a:r>
            <a:r>
              <a:rPr lang="en-US" altLang="zh-TW" dirty="0"/>
              <a:t>2016</a:t>
            </a:r>
            <a:r>
              <a:rPr lang="zh-TW" altLang="en-US" dirty="0"/>
              <a:t>年</a:t>
            </a:r>
            <a:r>
              <a:rPr lang="en-US" altLang="zh-TW" dirty="0"/>
              <a:t>8</a:t>
            </a:r>
            <a:r>
              <a:rPr lang="zh-TW" altLang="en-US" dirty="0"/>
              <a:t>月</a:t>
            </a:r>
            <a:r>
              <a:rPr lang="en-US" altLang="zh-TW" dirty="0"/>
              <a:t>31</a:t>
            </a:r>
            <a:r>
              <a:rPr lang="zh-TW" altLang="en-US" dirty="0"/>
              <a:t>日</a:t>
            </a:r>
            <a:r>
              <a:rPr lang="en-US" altLang="zh-TW" dirty="0"/>
              <a:t>(</a:t>
            </a:r>
            <a:r>
              <a:rPr lang="zh-TW" altLang="en-US" dirty="0"/>
              <a:t>以郵戳為憑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派遣學生徵選：</a:t>
            </a:r>
            <a:r>
              <a:rPr lang="en-US" altLang="zh-TW" dirty="0"/>
              <a:t>2016</a:t>
            </a:r>
            <a:r>
              <a:rPr lang="zh-TW" altLang="en-US" dirty="0"/>
              <a:t>年</a:t>
            </a:r>
            <a:r>
              <a:rPr lang="en-US" altLang="zh-TW" dirty="0"/>
              <a:t>9</a:t>
            </a:r>
            <a:r>
              <a:rPr lang="zh-TW" altLang="en-US" dirty="0"/>
              <a:t>月</a:t>
            </a:r>
            <a:r>
              <a:rPr lang="en-US" altLang="zh-TW" dirty="0"/>
              <a:t>17</a:t>
            </a:r>
            <a:r>
              <a:rPr lang="zh-TW" altLang="en-US" dirty="0"/>
              <a:t>日</a:t>
            </a:r>
            <a:r>
              <a:rPr lang="en-US" altLang="zh-TW" dirty="0"/>
              <a:t>(</a:t>
            </a:r>
            <a:r>
              <a:rPr lang="zh-TW" altLang="en-US" dirty="0"/>
              <a:t>星期六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zh-TW" altLang="en-US" dirty="0"/>
              <a:t>                    地點：致理科技大學</a:t>
            </a:r>
            <a:endParaRPr lang="en-US" altLang="zh-TW" dirty="0"/>
          </a:p>
          <a:p>
            <a:r>
              <a:rPr lang="zh-TW" altLang="en-US" dirty="0"/>
              <a:t>申請需求文件：</a:t>
            </a:r>
            <a:r>
              <a:rPr lang="zh-TW" altLang="en-US" dirty="0">
                <a:hlinkClick r:id="rId2" action="ppaction://hlinkfile"/>
              </a:rPr>
              <a:t>中文申請書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698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2">
                    <a:lumMod val="50000"/>
                  </a:schemeClr>
                </a:solidFill>
              </a:rPr>
              <a:t>16-17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年度 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</a:rPr>
              <a:t>Inbound 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學生活動</a:t>
            </a:r>
            <a:br>
              <a:rPr lang="en-US" altLang="zh-TW" dirty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7980"/>
            <a:ext cx="8915400" cy="4544037"/>
          </a:xfrm>
        </p:spPr>
        <p:txBody>
          <a:bodyPr>
            <a:normAutofit lnSpcReduction="10000"/>
          </a:bodyPr>
          <a:lstStyle/>
          <a:p>
            <a:r>
              <a:rPr lang="en-US" altLang="zh-TW" dirty="0"/>
              <a:t>2016/8/20-21</a:t>
            </a:r>
            <a:r>
              <a:rPr lang="zh-TW" altLang="en-US" dirty="0"/>
              <a:t>    接機</a:t>
            </a:r>
            <a:endParaRPr lang="en-US" altLang="zh-TW" dirty="0"/>
          </a:p>
          <a:p>
            <a:r>
              <a:rPr lang="en-US" altLang="zh-TW" dirty="0"/>
              <a:t>2016/8/27-29</a:t>
            </a:r>
            <a:r>
              <a:rPr lang="zh-TW" altLang="en-US" dirty="0"/>
              <a:t>    歡迎會暨語言營</a:t>
            </a:r>
            <a:r>
              <a:rPr lang="en-US" altLang="zh-TW" dirty="0"/>
              <a:t>(</a:t>
            </a:r>
            <a:r>
              <a:rPr lang="zh-TW" altLang="en-US" dirty="0"/>
              <a:t>宜蘭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2016/10/15</a:t>
            </a:r>
            <a:r>
              <a:rPr lang="zh-TW" altLang="en-US" dirty="0"/>
              <a:t>       平溪鐵道旅行</a:t>
            </a:r>
            <a:r>
              <a:rPr lang="en-US" altLang="zh-TW" dirty="0"/>
              <a:t>&amp;</a:t>
            </a:r>
            <a:r>
              <a:rPr lang="zh-TW" altLang="en-US" dirty="0"/>
              <a:t>放天燈祈福</a:t>
            </a:r>
            <a:endParaRPr lang="en-US" altLang="zh-TW" dirty="0"/>
          </a:p>
          <a:p>
            <a:r>
              <a:rPr lang="en-US" altLang="zh-TW" dirty="0"/>
              <a:t>2016/11/26</a:t>
            </a:r>
            <a:r>
              <a:rPr lang="zh-TW" altLang="en-US" dirty="0"/>
              <a:t>       成年禮</a:t>
            </a:r>
            <a:r>
              <a:rPr lang="en-US" altLang="zh-TW" dirty="0"/>
              <a:t>(</a:t>
            </a:r>
            <a:r>
              <a:rPr lang="zh-TW" altLang="en-US" dirty="0"/>
              <a:t>宜蘭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2016/12/24</a:t>
            </a:r>
            <a:r>
              <a:rPr lang="zh-TW" altLang="en-US" dirty="0"/>
              <a:t>       一日志工暨聖誕晚會</a:t>
            </a:r>
            <a:r>
              <a:rPr lang="en-US" altLang="zh-TW" dirty="0"/>
              <a:t>&amp;</a:t>
            </a:r>
            <a:r>
              <a:rPr lang="zh-TW" altLang="en-US" dirty="0"/>
              <a:t>博覽會</a:t>
            </a:r>
            <a:endParaRPr lang="en-US" altLang="zh-TW" dirty="0"/>
          </a:p>
          <a:p>
            <a:r>
              <a:rPr lang="en-US" altLang="zh-TW" dirty="0"/>
              <a:t>2017/02/04</a:t>
            </a:r>
            <a:r>
              <a:rPr lang="zh-TW" altLang="en-US" dirty="0"/>
              <a:t>       華語發表</a:t>
            </a:r>
            <a:endParaRPr lang="en-US" altLang="zh-TW" dirty="0"/>
          </a:p>
          <a:p>
            <a:r>
              <a:rPr lang="en-US" altLang="zh-TW" dirty="0"/>
              <a:t>2017/02/10-12</a:t>
            </a:r>
            <a:r>
              <a:rPr lang="zh-TW" altLang="en-US" dirty="0"/>
              <a:t>  優秀</a:t>
            </a:r>
            <a:r>
              <a:rPr lang="en-US" altLang="zh-TW" dirty="0"/>
              <a:t>Inbound</a:t>
            </a:r>
            <a:r>
              <a:rPr lang="zh-TW" altLang="en-US" dirty="0"/>
              <a:t> 跨地區旅遊</a:t>
            </a:r>
            <a:endParaRPr lang="en-US" altLang="zh-TW" dirty="0"/>
          </a:p>
          <a:p>
            <a:r>
              <a:rPr lang="en-US" altLang="zh-TW" dirty="0"/>
              <a:t>2017/03/12</a:t>
            </a:r>
            <a:r>
              <a:rPr lang="zh-TW" altLang="en-US" dirty="0"/>
              <a:t>       多地區</a:t>
            </a:r>
            <a:r>
              <a:rPr lang="en-US" altLang="zh-TW" dirty="0"/>
              <a:t>Inbound</a:t>
            </a:r>
            <a:r>
              <a:rPr lang="zh-TW" altLang="en-US" dirty="0"/>
              <a:t> 聯合足球賽</a:t>
            </a:r>
            <a:r>
              <a:rPr lang="en-US" altLang="zh-TW" dirty="0"/>
              <a:t>(</a:t>
            </a:r>
            <a:r>
              <a:rPr lang="zh-TW" altLang="en-US" dirty="0"/>
              <a:t>台中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2017/03/25</a:t>
            </a:r>
            <a:r>
              <a:rPr lang="zh-TW" altLang="en-US" dirty="0"/>
              <a:t>       華語發表</a:t>
            </a:r>
            <a:r>
              <a:rPr lang="en-US" altLang="zh-TW" dirty="0"/>
              <a:t>(</a:t>
            </a:r>
            <a:r>
              <a:rPr lang="zh-TW" altLang="en-US" dirty="0"/>
              <a:t>致理科技大學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2017/03/26</a:t>
            </a:r>
            <a:r>
              <a:rPr lang="zh-TW" altLang="en-US" dirty="0"/>
              <a:t>       拍攝沙龍照</a:t>
            </a:r>
            <a:endParaRPr lang="en-US" altLang="zh-TW" dirty="0"/>
          </a:p>
          <a:p>
            <a:r>
              <a:rPr lang="en-US" altLang="zh-TW" dirty="0"/>
              <a:t>2017/05/02-05</a:t>
            </a:r>
            <a:r>
              <a:rPr lang="zh-TW" altLang="en-US" dirty="0"/>
              <a:t>  澎湖之旅</a:t>
            </a:r>
            <a:r>
              <a:rPr lang="en-US" altLang="zh-TW" dirty="0"/>
              <a:t>(</a:t>
            </a:r>
            <a:r>
              <a:rPr lang="zh-TW" altLang="en-US" dirty="0"/>
              <a:t>四天三夜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2017/06/04-10</a:t>
            </a:r>
            <a:r>
              <a:rPr lang="zh-TW" altLang="en-US" dirty="0"/>
              <a:t>  環島</a:t>
            </a:r>
            <a:r>
              <a:rPr lang="en-US" altLang="zh-TW" dirty="0"/>
              <a:t>(</a:t>
            </a:r>
            <a:r>
              <a:rPr lang="zh-TW" altLang="en-US" dirty="0"/>
              <a:t>七天六夜</a:t>
            </a:r>
            <a:r>
              <a:rPr lang="en-US" altLang="zh-TW" dirty="0"/>
              <a:t>)&amp;</a:t>
            </a:r>
            <a:r>
              <a:rPr lang="zh-TW" altLang="en-US" dirty="0"/>
              <a:t> </a:t>
            </a:r>
            <a:r>
              <a:rPr lang="en-US" altLang="zh-TW" dirty="0"/>
              <a:t>Inbound </a:t>
            </a:r>
            <a:r>
              <a:rPr lang="zh-TW" altLang="en-US" dirty="0"/>
              <a:t>結業典禮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885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跨地區旅行申請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73103" y="1730927"/>
            <a:ext cx="6118560" cy="440981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提出申請時間：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</a:rPr>
              <a:t>活動</a:t>
            </a:r>
            <a:r>
              <a:rPr lang="en-US" altLang="zh-TW" sz="2400" b="1" dirty="0">
                <a:solidFill>
                  <a:srgbClr val="FF0000"/>
                </a:solidFill>
                <a:latin typeface="+mn-ea"/>
              </a:rPr>
              <a:t>14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</a:rPr>
              <a:t>個工作天前</a:t>
            </a:r>
            <a:endParaRPr lang="en-US" altLang="zh-TW" sz="2400" b="1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+mn-ea"/>
              </a:rPr>
              <a:t>需求文件</a:t>
            </a:r>
            <a:endParaRPr lang="en-US" altLang="zh-TW" sz="2400" b="1" dirty="0">
              <a:latin typeface="+mn-ea"/>
            </a:endParaRPr>
          </a:p>
          <a:p>
            <a:r>
              <a:rPr lang="zh-TW" altLang="en-US" sz="2400" dirty="0"/>
              <a:t>接待家庭同意書</a:t>
            </a:r>
            <a:endParaRPr lang="en-US" altLang="zh-TW" sz="2400" dirty="0"/>
          </a:p>
          <a:p>
            <a:r>
              <a:rPr lang="zh-TW" altLang="en-US" sz="2400" dirty="0"/>
              <a:t>接待社同意書</a:t>
            </a:r>
            <a:r>
              <a:rPr lang="en-US" altLang="zh-TW" sz="1400" dirty="0"/>
              <a:t>(</a:t>
            </a:r>
            <a:r>
              <a:rPr lang="zh-TW" altLang="en-US" sz="1400" dirty="0">
                <a:hlinkClick r:id="rId2" action="ppaction://hlinkfile"/>
              </a:rPr>
              <a:t>跨地區</a:t>
            </a:r>
            <a:r>
              <a:rPr lang="en-US" altLang="zh-TW" sz="1400" dirty="0">
                <a:hlinkClick r:id="rId2" action="ppaction://hlinkfile"/>
              </a:rPr>
              <a:t>-</a:t>
            </a:r>
            <a:r>
              <a:rPr lang="zh-TW" altLang="en-US" sz="1400" dirty="0">
                <a:hlinkClick r:id="rId2" action="ppaction://hlinkfile"/>
              </a:rPr>
              <a:t>接待社同意書</a:t>
            </a:r>
            <a:r>
              <a:rPr lang="en-US" altLang="zh-TW" sz="1400" dirty="0"/>
              <a:t>)</a:t>
            </a:r>
          </a:p>
          <a:p>
            <a:r>
              <a:rPr lang="zh-TW" altLang="en-US" sz="2400" dirty="0"/>
              <a:t>派遣家長同意書</a:t>
            </a:r>
            <a:endParaRPr lang="en-US" altLang="zh-TW" sz="2400" dirty="0"/>
          </a:p>
          <a:p>
            <a:r>
              <a:rPr lang="zh-TW" altLang="en-US" sz="2400" dirty="0"/>
              <a:t>派遣社同意書</a:t>
            </a:r>
            <a:endParaRPr lang="en-US" altLang="zh-TW" sz="2400" dirty="0"/>
          </a:p>
          <a:p>
            <a:r>
              <a:rPr lang="zh-TW" altLang="en-US" sz="2400" dirty="0"/>
              <a:t>派遣地區同意書</a:t>
            </a:r>
            <a:endParaRPr lang="en-US" altLang="zh-TW" sz="2400" dirty="0"/>
          </a:p>
          <a:p>
            <a:r>
              <a:rPr lang="zh-TW" altLang="en-US" sz="2400" dirty="0">
                <a:solidFill>
                  <a:srgbClr val="FF0000"/>
                </a:solidFill>
              </a:rPr>
              <a:t>旅遊行程表</a:t>
            </a:r>
            <a:endParaRPr lang="en-US" altLang="zh-TW" sz="2400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7797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2">
                    <a:lumMod val="50000"/>
                  </a:schemeClr>
                </a:solidFill>
              </a:rPr>
              <a:t>延期歸國申請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1781261"/>
            <a:ext cx="7280917" cy="45356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表定歸國時間：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</a:rPr>
              <a:t>2017/07/15</a:t>
            </a:r>
          </a:p>
          <a:p>
            <a:pPr marL="0" indent="0">
              <a:buNone/>
            </a:pPr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提出申請時間：提前一個月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</a:rPr>
              <a:t>(</a:t>
            </a:r>
            <a:r>
              <a:rPr lang="en-US" altLang="zh-TW" sz="2400" b="1" dirty="0">
                <a:solidFill>
                  <a:srgbClr val="FF0000"/>
                </a:solidFill>
                <a:latin typeface="+mn-ea"/>
              </a:rPr>
              <a:t>2017/6/15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之前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需求文件</a:t>
            </a:r>
            <a:endParaRPr lang="en-US" altLang="zh-TW" sz="2400" b="1" dirty="0">
              <a:solidFill>
                <a:schemeClr val="tx1"/>
              </a:solidFill>
              <a:latin typeface="+mn-ea"/>
            </a:endParaRPr>
          </a:p>
          <a:p>
            <a:r>
              <a:rPr lang="zh-TW" altLang="en-US" sz="2400" dirty="0"/>
              <a:t>接待家庭同意書</a:t>
            </a:r>
            <a:endParaRPr lang="en-US" altLang="zh-TW" sz="2400" dirty="0"/>
          </a:p>
          <a:p>
            <a:r>
              <a:rPr lang="zh-TW" altLang="en-US" sz="2400" dirty="0"/>
              <a:t>接待社同意書</a:t>
            </a:r>
            <a:endParaRPr lang="en-US" altLang="zh-TW" sz="2400" dirty="0"/>
          </a:p>
          <a:p>
            <a:r>
              <a:rPr lang="zh-TW" altLang="en-US" sz="2400" dirty="0"/>
              <a:t>派遣家長同意書</a:t>
            </a:r>
            <a:endParaRPr lang="en-US" altLang="zh-TW" sz="2400" dirty="0"/>
          </a:p>
          <a:p>
            <a:r>
              <a:rPr lang="zh-TW" altLang="en-US" sz="2400" dirty="0"/>
              <a:t>派遣社同意書</a:t>
            </a:r>
            <a:endParaRPr lang="en-US" altLang="zh-TW" sz="2400" dirty="0"/>
          </a:p>
          <a:p>
            <a:r>
              <a:rPr lang="zh-TW" altLang="en-US" sz="2400" dirty="0"/>
              <a:t>派遣地區同意書</a:t>
            </a:r>
            <a:endParaRPr lang="en-US" altLang="zh-TW" sz="2400" dirty="0"/>
          </a:p>
          <a:p>
            <a:r>
              <a:rPr lang="zh-TW" altLang="en-US" sz="2400" dirty="0">
                <a:solidFill>
                  <a:srgbClr val="FF0000"/>
                </a:solidFill>
              </a:rPr>
              <a:t>歸國電子機票</a:t>
            </a:r>
            <a:endParaRPr lang="en-US" altLang="zh-TW" sz="2400" dirty="0">
              <a:solidFill>
                <a:srgbClr val="FF0000"/>
              </a:solidFill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24061920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197</TotalTime>
  <Words>370</Words>
  <Application>Microsoft Office PowerPoint</Application>
  <PresentationFormat>寬螢幕</PresentationFormat>
  <Paragraphs>58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Arial</vt:lpstr>
      <vt:lpstr>Calibri</vt:lpstr>
      <vt:lpstr>Century Gothic</vt:lpstr>
      <vt:lpstr>Wingdings 3</vt:lpstr>
      <vt:lpstr>絲縷</vt:lpstr>
      <vt:lpstr>RYE徵選申請表格注意事項</vt:lpstr>
      <vt:lpstr>大綱</vt:lpstr>
      <vt:lpstr>長期交換生中文申請書導讀&amp;注意事項</vt:lpstr>
      <vt:lpstr>短期交換生中文申請書導讀&amp;注意事項 </vt:lpstr>
      <vt:lpstr>16-17年度 Inbound 學生活動 </vt:lpstr>
      <vt:lpstr>跨地區旅行申請 </vt:lpstr>
      <vt:lpstr>延期歸國申請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RYE徵選申請表格注意事項</dc:title>
  <dc:creator>3490 RYE</dc:creator>
  <cp:lastModifiedBy>3490 RYE</cp:lastModifiedBy>
  <cp:revision>19</cp:revision>
  <dcterms:created xsi:type="dcterms:W3CDTF">2016-08-04T06:17:38Z</dcterms:created>
  <dcterms:modified xsi:type="dcterms:W3CDTF">2016-08-09T01:17:36Z</dcterms:modified>
</cp:coreProperties>
</file>